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8"/>
  </p:notesMasterIdLst>
  <p:sldIdLst>
    <p:sldId id="578" r:id="rId2"/>
    <p:sldId id="795" r:id="rId3"/>
    <p:sldId id="828" r:id="rId4"/>
    <p:sldId id="925" r:id="rId5"/>
    <p:sldId id="926" r:id="rId6"/>
    <p:sldId id="896" r:id="rId7"/>
    <p:sldId id="911" r:id="rId8"/>
    <p:sldId id="913" r:id="rId9"/>
    <p:sldId id="883" r:id="rId10"/>
    <p:sldId id="884" r:id="rId11"/>
    <p:sldId id="856" r:id="rId12"/>
    <p:sldId id="914" r:id="rId13"/>
    <p:sldId id="915" r:id="rId14"/>
    <p:sldId id="875" r:id="rId15"/>
    <p:sldId id="889" r:id="rId16"/>
    <p:sldId id="899" r:id="rId17"/>
    <p:sldId id="900" r:id="rId18"/>
    <p:sldId id="901" r:id="rId19"/>
    <p:sldId id="902" r:id="rId20"/>
    <p:sldId id="907" r:id="rId21"/>
    <p:sldId id="908" r:id="rId22"/>
    <p:sldId id="906" r:id="rId23"/>
    <p:sldId id="917" r:id="rId24"/>
    <p:sldId id="916" r:id="rId25"/>
    <p:sldId id="918" r:id="rId26"/>
    <p:sldId id="909" r:id="rId27"/>
    <p:sldId id="910" r:id="rId28"/>
    <p:sldId id="920" r:id="rId29"/>
    <p:sldId id="923" r:id="rId30"/>
    <p:sldId id="924" r:id="rId31"/>
    <p:sldId id="921" r:id="rId32"/>
    <p:sldId id="922" r:id="rId33"/>
    <p:sldId id="861" r:id="rId34"/>
    <p:sldId id="880" r:id="rId35"/>
    <p:sldId id="858" r:id="rId36"/>
    <p:sldId id="859" r:id="rId37"/>
    <p:sldId id="891" r:id="rId38"/>
    <p:sldId id="881" r:id="rId39"/>
    <p:sldId id="890" r:id="rId40"/>
    <p:sldId id="892" r:id="rId41"/>
    <p:sldId id="862" r:id="rId42"/>
    <p:sldId id="863" r:id="rId43"/>
    <p:sldId id="886" r:id="rId44"/>
    <p:sldId id="893" r:id="rId45"/>
    <p:sldId id="895" r:id="rId46"/>
    <p:sldId id="89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5" autoAdjust="0"/>
    <p:restoredTop sz="94660"/>
  </p:normalViewPr>
  <p:slideViewPr>
    <p:cSldViewPr>
      <p:cViewPr varScale="1">
        <p:scale>
          <a:sx n="75" d="100"/>
          <a:sy n="75" d="100"/>
        </p:scale>
        <p:origin x="128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04" d="100"/>
          <a:sy n="104" d="100"/>
        </p:scale>
        <p:origin x="-351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50865-65CE-2D4A-A6B4-D8EED025481C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385DD-1409-BF48-9634-A61162EA4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8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DD-1409-BF48-9634-A61162EA49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9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84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1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3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1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4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5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3291F6-FB00-460E-9340-8F2A37E54AC6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9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457200"/>
            <a:ext cx="8639174" cy="2438399"/>
          </a:xfrm>
        </p:spPr>
        <p:txBody>
          <a:bodyPr>
            <a:normAutofit/>
          </a:bodyPr>
          <a:lstStyle/>
          <a:p>
            <a:r>
              <a:rPr sz="4000" dirty="0" smtClean="0"/>
              <a:t>CS </a:t>
            </a:r>
            <a:r>
              <a:rPr lang="en-US" sz="4000" dirty="0" smtClean="0"/>
              <a:t>53C</a:t>
            </a:r>
            <a:br>
              <a:rPr lang="en-US" sz="4000" dirty="0" smtClean="0"/>
            </a:br>
            <a:r>
              <a:rPr lang="en-US" sz="4000" dirty="0" smtClean="0"/>
              <a:t>Ethical Hacking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Ryan</a:t>
            </a:r>
          </a:p>
          <a:p>
            <a:r>
              <a:rPr lang="en-US" dirty="0" smtClean="0"/>
              <a:t>ryantimothy@fhda.edu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3" y="3200400"/>
            <a:ext cx="39719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0"/>
            <a:ext cx="9178636" cy="2975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7" y="3276600"/>
            <a:ext cx="9178636" cy="28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08412" y="86380"/>
            <a:ext cx="4349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Week 1 Discussion - Graded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" y="620085"/>
            <a:ext cx="9128275" cy="608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3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1" y="685800"/>
            <a:ext cx="8507349" cy="617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6952" y="96864"/>
            <a:ext cx="4464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NDG Virtual Lab Environment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557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91991"/>
            <a:ext cx="8763000" cy="4189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8743"/>
            <a:ext cx="8763000" cy="18696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1050" y="0"/>
            <a:ext cx="4075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Example – Lab Instructions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724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8468"/>
            <a:ext cx="8004131" cy="5989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1707" y="491387"/>
            <a:ext cx="447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https://www.splunk.com/en_us/training.html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4075" y="10180"/>
            <a:ext cx="37875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Example – Industry Tools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332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19400" y="6412468"/>
            <a:ext cx="323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https://www.cerias.purdue.edu/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" y="2151562"/>
            <a:ext cx="9157855" cy="3868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9144000" cy="15419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6335" y="96864"/>
            <a:ext cx="6005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Example – Other Colleges &amp; Universities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930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9144000" cy="6012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248400"/>
            <a:ext cx="841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https://www.cisco.com/c/en/us/products/security/incident-response-plan.html</a:t>
            </a:r>
          </a:p>
        </p:txBody>
      </p:sp>
    </p:spTree>
    <p:extLst>
      <p:ext uri="{BB962C8B-B14F-4D97-AF65-F5344CB8AC3E}">
        <p14:creationId xmlns:p14="http://schemas.microsoft.com/office/powerpoint/2010/main" val="231448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06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0560" y="6324600"/>
            <a:ext cx="724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https://searchsecurity.techtarget.com/definition/incident-response</a:t>
            </a:r>
          </a:p>
        </p:txBody>
      </p:sp>
    </p:spTree>
    <p:extLst>
      <p:ext uri="{BB962C8B-B14F-4D97-AF65-F5344CB8AC3E}">
        <p14:creationId xmlns:p14="http://schemas.microsoft.com/office/powerpoint/2010/main" val="207896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686800" cy="68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5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6412468"/>
            <a:ext cx="884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https://www.oregon.gov/das/OSCIO/Documents/incidentresponseplantemplate.pdf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1000870"/>
            <a:ext cx="9144000" cy="53237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62200" y="64368"/>
            <a:ext cx="4294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Incident Response Plan Template</a:t>
            </a:r>
          </a:p>
          <a:p>
            <a:pPr algn="ctr"/>
            <a:r>
              <a:rPr lang="en-US" sz="2400" dirty="0" smtClean="0"/>
              <a:t>Canvas/Files/Course Documents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070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47700" y="20782"/>
            <a:ext cx="76809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CS53D: Intro to Computer Forensics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838200" y="1066800"/>
            <a:ext cx="6050973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Week 1 Agenda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Course Intro and Overview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Textbook, Discussions, </a:t>
            </a:r>
            <a:r>
              <a:rPr lang="en-US" sz="2800" dirty="0" err="1" smtClean="0">
                <a:cs typeface="Tahoma" pitchFamily="34" charset="0"/>
              </a:rPr>
              <a:t>NetLab</a:t>
            </a:r>
            <a:endParaRPr lang="en-US" sz="2800" dirty="0" smtClean="0">
              <a:cs typeface="Tahoma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Incident Response Plans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>
                <a:cs typeface="Tahoma" pitchFamily="34" charset="0"/>
              </a:rPr>
              <a:t>Data Request Transparency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Linux Command Summary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Lab#4: Forensic Linux Tools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Lab #5: Analyzing Memory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Q &amp; A, Next Steps</a:t>
            </a:r>
          </a:p>
        </p:txBody>
      </p:sp>
    </p:spTree>
    <p:extLst>
      <p:ext uri="{BB962C8B-B14F-4D97-AF65-F5344CB8AC3E}">
        <p14:creationId xmlns:p14="http://schemas.microsoft.com/office/powerpoint/2010/main" val="413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63755"/>
            <a:ext cx="5908040" cy="59410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381000" y="6504801"/>
            <a:ext cx="8610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https://www.theregister.co.uk/2018/01/08/subpoenahappy_us_government_sought_record_amount_of_info_from_amazon/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6468" y="10180"/>
            <a:ext cx="4139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Data Request Transparency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5050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534400" cy="6246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549" y="6400800"/>
            <a:ext cx="891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https://d1.awsstatic.com/certifications/Information_Request_Report_June_2017.pdf</a:t>
            </a:r>
          </a:p>
        </p:txBody>
      </p:sp>
    </p:spTree>
    <p:extLst>
      <p:ext uri="{BB962C8B-B14F-4D97-AF65-F5344CB8AC3E}">
        <p14:creationId xmlns:p14="http://schemas.microsoft.com/office/powerpoint/2010/main" val="751287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98"/>
            <a:ext cx="9144000" cy="243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9144000" cy="3618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409" y="6516481"/>
            <a:ext cx="90011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smtClean="0"/>
              <a:t>www.businessinsider.com/amazon-alexa-delete-recordings-senator-coons-2019-7?utm_source=hearst&amp;utm_medium=referral&amp;utm_content=allverticals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6979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350"/>
            <a:ext cx="9144000" cy="1585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6477000"/>
            <a:ext cx="8144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https://dfrws.org/presentation/an-incomplete-tour-of-the-forensic-implications-of-the-windows-10-activity-timeline-2/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4061"/>
            <a:ext cx="9144000" cy="43375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7509" y="10180"/>
            <a:ext cx="6437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Windows 10 Feature - Is This Good or Bad?</a:t>
            </a:r>
            <a:endParaRPr lang="en-US" sz="2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3733800"/>
            <a:ext cx="472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369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8"/>
            <a:ext cx="9143999" cy="633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6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822960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6121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https://www.forbes.com/sites/bernardmarr/2018/11/28/why-trust-and-transparency-will-drive-success-in-our-big-data-and-ai-fuelled-world/#7d527d3b4a3b</a:t>
            </a:r>
          </a:p>
        </p:txBody>
      </p:sp>
      <p:sp>
        <p:nvSpPr>
          <p:cNvPr id="4" name="Rectangle 3"/>
          <p:cNvSpPr/>
          <p:nvPr/>
        </p:nvSpPr>
        <p:spPr>
          <a:xfrm>
            <a:off x="2888358" y="10180"/>
            <a:ext cx="3556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Trust and Transparency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5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7416" y="6397823"/>
            <a:ext cx="8391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https://transparencyreport.google.com/user-data/overview?user_requests_report_period=authority:US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85800"/>
            <a:ext cx="8572500" cy="1200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4" y="1862115"/>
            <a:ext cx="8563186" cy="45357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1961" y="0"/>
            <a:ext cx="5581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Google Requests – 70,000+ Per Year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6901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162"/>
            <a:ext cx="9144000" cy="6322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3311" y="0"/>
            <a:ext cx="7721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Global Example: Approx. 200 Requests from Finland per Year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7162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4951"/>
            <a:ext cx="9125919" cy="53562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5000" y="0"/>
            <a:ext cx="5176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Global Example: </a:t>
            </a:r>
            <a:r>
              <a:rPr lang="en-US" sz="2400" dirty="0" smtClean="0"/>
              <a:t>Requests from Pakistan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"/>
            <a:ext cx="9125919" cy="10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30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601422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911" y="6400800"/>
            <a:ext cx="853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https://www.vox.com/recode/2020/6/24/21301713/google-auto-delete-location-youtube</a:t>
            </a:r>
          </a:p>
        </p:txBody>
      </p:sp>
    </p:spTree>
    <p:extLst>
      <p:ext uri="{BB962C8B-B14F-4D97-AF65-F5344CB8AC3E}">
        <p14:creationId xmlns:p14="http://schemas.microsoft.com/office/powerpoint/2010/main" val="334009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71735"/>
            <a:ext cx="548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Course </a:t>
            </a:r>
            <a:r>
              <a:rPr lang="en-US" sz="2400" dirty="0" smtClean="0"/>
              <a:t>Outline - Subject </a:t>
            </a:r>
            <a:r>
              <a:rPr lang="en-US" sz="2400" dirty="0" smtClean="0"/>
              <a:t>to </a:t>
            </a:r>
            <a:r>
              <a:rPr lang="en-US" sz="2400" dirty="0" smtClean="0"/>
              <a:t>Minor Changes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6" y="609600"/>
            <a:ext cx="6686184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8229600" cy="65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47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077200" cy="2227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8" y="2227501"/>
            <a:ext cx="8078492" cy="4236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5041" y="6400800"/>
            <a:ext cx="644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https://about.fb.com/news/2020/05/transparency-report/</a:t>
            </a:r>
          </a:p>
        </p:txBody>
      </p:sp>
    </p:spTree>
    <p:extLst>
      <p:ext uri="{BB962C8B-B14F-4D97-AF65-F5344CB8AC3E}">
        <p14:creationId xmlns:p14="http://schemas.microsoft.com/office/powerpoint/2010/main" val="236470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9" y="1143000"/>
            <a:ext cx="9151749" cy="3729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7400" y="38100"/>
            <a:ext cx="5491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Best Surveillance Tool Ever Invented</a:t>
            </a:r>
          </a:p>
          <a:p>
            <a:pPr algn="ctr"/>
            <a:r>
              <a:rPr lang="en-US" sz="2800" dirty="0" smtClean="0"/>
              <a:t>Why Share So Much About Yourself?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4904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8077200" cy="5779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34636"/>
            <a:ext cx="688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Reference Site for Linux Commands: ss64.com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5100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5380" y="0"/>
            <a:ext cx="5146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53D </a:t>
            </a:r>
            <a:r>
              <a:rPr lang="en-US" sz="2400" dirty="0" err="1" smtClean="0"/>
              <a:t>NetLab</a:t>
            </a:r>
            <a:r>
              <a:rPr lang="en-US" sz="2400" dirty="0" smtClean="0"/>
              <a:t> Instructions</a:t>
            </a:r>
          </a:p>
          <a:p>
            <a:pPr algn="ctr"/>
            <a:r>
              <a:rPr lang="en-US" sz="2400" dirty="0" smtClean="0"/>
              <a:t>Site: https://openlab.bayict.cabrillo.edu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69199"/>
            <a:ext cx="7010400" cy="5112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914400" y="762000"/>
            <a:ext cx="1088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Username = Student ID, Password = </a:t>
            </a:r>
            <a:r>
              <a:rPr lang="en-US" sz="2400" i="1" dirty="0" err="1" smtClean="0"/>
              <a:t>currentpassword</a:t>
            </a:r>
            <a:endParaRPr lang="en-US" sz="2400" i="1" dirty="0" smtClean="0"/>
          </a:p>
          <a:p>
            <a:pPr algn="ctr"/>
            <a:r>
              <a:rPr lang="en-US" sz="2400" dirty="0" smtClean="0"/>
              <a:t>New User Temp Password = </a:t>
            </a:r>
            <a:r>
              <a:rPr lang="en-US" sz="2400" dirty="0" err="1" smtClean="0"/>
              <a:t>lovefhda</a:t>
            </a:r>
            <a:r>
              <a:rPr lang="en-US" sz="2400" dirty="0" smtClean="0"/>
              <a:t>, Change at First Login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0490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89120" cy="6412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19" y="0"/>
            <a:ext cx="47241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584878" cy="6244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877" y="-1"/>
            <a:ext cx="4559123" cy="54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1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69660"/>
            <a:ext cx="602273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0" y="0"/>
            <a:ext cx="36620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Topology Reference </a:t>
            </a:r>
            <a:r>
              <a:rPr lang="en-US" sz="2400" dirty="0"/>
              <a:t>Sites</a:t>
            </a:r>
            <a:r>
              <a:rPr lang="en-US" sz="2400" dirty="0" smtClean="0"/>
              <a:t>:</a:t>
            </a:r>
          </a:p>
          <a:p>
            <a:pPr algn="ctr"/>
            <a:r>
              <a:rPr lang="en-US" sz="2400" dirty="0" smtClean="0"/>
              <a:t> </a:t>
            </a:r>
            <a:r>
              <a:rPr lang="en-US" sz="2400" dirty="0"/>
              <a:t>https://www.kali.org</a:t>
            </a:r>
            <a:r>
              <a:rPr lang="en-US" sz="2400" dirty="0" smtClean="0"/>
              <a:t>/</a:t>
            </a:r>
          </a:p>
          <a:p>
            <a:pPr algn="ctr"/>
            <a:r>
              <a:rPr lang="en-US" sz="2400" dirty="0"/>
              <a:t>http://www.deftlinux.net/</a:t>
            </a:r>
            <a:endParaRPr lang="en-US" sz="2400" dirty="0" smtClean="0"/>
          </a:p>
          <a:p>
            <a:pPr algn="ctr"/>
            <a:r>
              <a:rPr lang="en-US" sz="2400" dirty="0"/>
              <a:t>https://www.caine-live.net</a:t>
            </a:r>
            <a:r>
              <a:rPr lang="en-US" sz="2400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41197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-867638" y="541561"/>
            <a:ext cx="10593525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ea typeface="+mj-ea"/>
                <a:cs typeface="Tunga" pitchFamily="2"/>
              </a:rPr>
              <a:t>Important: Take 8-10 Screenshots During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ea typeface="+mj-ea"/>
                <a:cs typeface="Tunga" pitchFamily="2"/>
              </a:rPr>
              <a:t>Include Login ID (Upper Right) in First Slide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ea typeface="+mj-ea"/>
                <a:cs typeface="Tunga" pitchFamily="2"/>
              </a:rPr>
              <a:t>Create </a:t>
            </a:r>
            <a:r>
              <a:rPr lang="en-US" sz="2400" dirty="0" err="1" smtClean="0">
                <a:ea typeface="+mj-ea"/>
                <a:cs typeface="Tunga" pitchFamily="2"/>
              </a:rPr>
              <a:t>ppt</a:t>
            </a:r>
            <a:r>
              <a:rPr lang="en-US" sz="2400" dirty="0" smtClean="0">
                <a:ea typeface="+mj-ea"/>
                <a:cs typeface="Tunga" pitchFamily="2"/>
              </a:rPr>
              <a:t>, doc or pdf File, Submit in Canvas/Assignments/Lab #4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unga" pitchFamily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8143"/>
            <a:ext cx="7181850" cy="56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4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763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51844"/>
            <a:ext cx="8991600" cy="64061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9495" y="-4465"/>
            <a:ext cx="569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Canvas Learning Management System (LMS)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43052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477000" cy="2822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971800"/>
            <a:ext cx="6477000" cy="3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42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4" y="3124200"/>
            <a:ext cx="6643255" cy="3311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27" y="-1"/>
            <a:ext cx="6622473" cy="29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27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763000" cy="56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29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1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4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5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8382000" cy="31443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1685" y="3940225"/>
            <a:ext cx="5415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LiME</a:t>
            </a:r>
            <a:r>
              <a:rPr lang="en-US" dirty="0" smtClean="0"/>
              <a:t> Reference: https</a:t>
            </a:r>
            <a:r>
              <a:rPr lang="en-US" dirty="0"/>
              <a:t>://github.com/504ensicslabs/lime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4395714"/>
            <a:ext cx="8486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72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05586"/>
            <a:ext cx="6477000" cy="3831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0"/>
            <a:ext cx="6477000" cy="27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7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8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45" y="457200"/>
            <a:ext cx="5506464" cy="62931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91782" y="2813"/>
            <a:ext cx="5678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Canvas Mobile App – Keep It Updated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53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0929"/>
            <a:ext cx="7591436" cy="58498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03124" y="27709"/>
            <a:ext cx="2678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Course Textbook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17500" y="6400800"/>
            <a:ext cx="88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https://www.packtpub.com/security/digital-forensics-and-incident-response-second-edition</a:t>
            </a:r>
          </a:p>
        </p:txBody>
      </p:sp>
    </p:spTree>
    <p:extLst>
      <p:ext uri="{BB962C8B-B14F-4D97-AF65-F5344CB8AC3E}">
        <p14:creationId xmlns:p14="http://schemas.microsoft.com/office/powerpoint/2010/main" val="47130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44508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6133" y="96864"/>
            <a:ext cx="4305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Week 1 Reading Assignment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295400" y="5334000"/>
            <a:ext cx="5683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Ask Yourself – What is an “Incident?”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768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2231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76133" y="96864"/>
            <a:ext cx="4305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Week 1 Reading Assignment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066800" y="6029980"/>
            <a:ext cx="6477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Ask Yourself – How Often Do Laws Change?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32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3" y="985157"/>
            <a:ext cx="8915399" cy="58728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98655" y="34871"/>
            <a:ext cx="57467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Additional Academic Reading Material</a:t>
            </a:r>
          </a:p>
          <a:p>
            <a:pPr algn="ctr"/>
            <a:r>
              <a:rPr lang="en-US" sz="2800" dirty="0" smtClean="0"/>
              <a:t>Canvas/Files/Forensics Documents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2659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5968</TotalTime>
  <Words>345</Words>
  <Application>Microsoft Office PowerPoint</Application>
  <PresentationFormat>On-screen Show (4:3)</PresentationFormat>
  <Paragraphs>66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Tahoma</vt:lpstr>
      <vt:lpstr>Tunga</vt:lpstr>
      <vt:lpstr>Wingdings</vt:lpstr>
      <vt:lpstr>Celestial</vt:lpstr>
      <vt:lpstr>CS 53C Ethical Hacking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NETW-230 Windows Server OS</dc:title>
  <dc:creator>nomad</dc:creator>
  <cp:lastModifiedBy>Tim Ryan</cp:lastModifiedBy>
  <cp:revision>1070</cp:revision>
  <dcterms:created xsi:type="dcterms:W3CDTF">2015-12-31T23:55:41Z</dcterms:created>
  <dcterms:modified xsi:type="dcterms:W3CDTF">2020-06-28T22:45:25Z</dcterms:modified>
</cp:coreProperties>
</file>